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09F87-1163-4EE8-B943-93ACF2036469}" v="42" dt="2023-09-07T17:18:23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E4CE5-791B-298E-CF58-B36EEEDE2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94883E-6B52-1512-D576-AC70CD078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EF1153-7B86-579D-FF87-DA90A398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22C852-BD12-B7D9-80EF-E5AB94E6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F513B4-E199-895D-7BBD-23925809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24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DE620-5C66-11BA-3024-A569A84C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74B159-5BA8-33DD-6426-2FF7134BF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7F353C-1239-A842-7868-F262D411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657614-807D-BBE2-5C38-3C95A981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403A38-A1F2-5DC2-C1E1-87AECC28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8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54367FB-B46E-0FB0-D5A9-61262C615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FF823C-C846-A289-39BF-3F973E63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84EAB7-2277-7159-A679-202CF9E6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70A475-153C-7571-5686-53B1B7B7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623FCF-A4D7-758B-EBB5-2BE9A3BC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32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55B87-03D0-24FD-1278-E916325C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A05FA3-6A9C-480C-9960-162263DF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4858D6-E667-386B-22AD-88EFD49D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2A44AF-BAB1-7036-00CC-8BC3ABDA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0B53E6-572A-2C2A-B7C6-289B3A2B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05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9F003-F43A-16C4-5D7D-6EC04F11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7DB638-B62D-EAB1-8FFB-03F11FC6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E8CD0F-E681-A27D-57B6-D82B65FF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5D851C-A530-3FF6-2446-B5616F23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9D50AA-C8F2-6252-8DDE-DFA1CBBC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27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B6348-72BC-6165-A316-39C31D2E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5213B-1B8B-EB74-C5EB-FAB82B045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41BAEA-83C5-39EB-F378-36AB3A3E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0DF557-466E-75F0-A242-0C32C58C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5CF237-04B6-0DFE-F330-BB6EB342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641DC3-7BEA-CC9E-3BA3-30025467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92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0D320-717C-558C-842F-7E235187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010987-299B-4A19-E7A7-B9676230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7EFE21-040A-44D8-2B7B-9FE49147D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B63FB80-1A3E-E8C2-085C-F46D958EA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03883A-72C0-F97F-BE10-4FB55C22D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A9980A-BC35-36B7-48C2-04038165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1FCE560-ACB1-63FE-D394-494C3314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089A03E-C898-FC7C-1A09-976AD600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23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70583-9C43-754B-C0AC-51F4F7E2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D9D49DF-FA2D-5D43-4685-4BFC650A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0F157E-30C5-B18F-3019-49521C4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750AF58-400E-38B6-82F2-107022DA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3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AB7CF2-5877-985E-7D1B-AD2D6C71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7CCFCD3-1104-34F4-AB5C-10F52ABE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44173E-514D-CEDA-C03B-A609F212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34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C4CC6D-0454-0D91-4F85-040783B4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CC130-1883-D5A6-059F-5F6A765C1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0BC7D9-CB4C-9CB7-93B8-B2EF7060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5F387E-8892-B463-CB2F-629F67E7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3A1FDE-BB4B-3961-9A7B-04BD1838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D47FA3-F247-8655-6709-4986764C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02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7604A-7628-64B5-FA81-C8C2E39B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F38EBC5-0935-A3CB-B887-4BBA75263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95BF4A-C709-00DA-B31B-A318E3640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A3E0EF-91A9-00F2-BF8B-D4771FC3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628638-98F0-6471-2E03-76A29B2D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9E7A-6A3F-F8F8-9348-582A603A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53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F23C1E-B1FA-74CF-11BF-17AD5566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45C14A-7466-3DE6-7661-0D0FDEDA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25A4F9-9567-08DF-0EAE-37DC49CA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9B1F-7B03-40A3-8D42-EE7ABB7E92A3}" type="datetimeFigureOut">
              <a:rPr lang="pl-PL" smtClean="0"/>
              <a:t>07.09.2023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C4E73F-2C85-C68D-7BB3-547A7C9C9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12BB15-2D34-73F1-39F0-8003A8A3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ECDA-8BCC-4B03-B7E3-515C948561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5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biory :: Miejska Biblioteka Publiczna w Zabrzu">
            <a:extLst>
              <a:ext uri="{FF2B5EF4-FFF2-40B4-BE49-F238E27FC236}">
                <a16:creationId xmlns:a16="http://schemas.microsoft.com/office/drawing/2014/main" id="{37B8B979-FFB9-8702-0DD2-26966F211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3" r="-1" b="13398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C7279D2-7DC3-4C2B-15B9-7FD6930AF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561" y="816077"/>
            <a:ext cx="10284542" cy="3783355"/>
          </a:xfrm>
        </p:spPr>
        <p:txBody>
          <a:bodyPr>
            <a:normAutofit fontScale="90000"/>
          </a:bodyPr>
          <a:lstStyle/>
          <a:p>
            <a:r>
              <a:rPr lang="pl-PL" sz="7200" dirty="0">
                <a:solidFill>
                  <a:schemeClr val="bg1"/>
                </a:solidFill>
                <a:latin typeface="Jumble" panose="02000503000000020004" pitchFamily="2" charset="0"/>
              </a:rPr>
              <a:t>REALIZACJA INDYWIDUALNEGO PLANU ROZWOJU EDUKACYJNEGO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D39542-E33A-9520-5AB6-7262F7DC6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Verdana Pro" panose="020B0604030504040204" pitchFamily="34" charset="0"/>
              </a:rPr>
              <a:t>Wiktoria Szeliga - Kędziora</a:t>
            </a:r>
          </a:p>
        </p:txBody>
      </p:sp>
      <p:sp>
        <p:nvSpPr>
          <p:cNvPr id="103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923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8" name="Picture 12" descr="Brak opisu.">
            <a:extLst>
              <a:ext uri="{FF2B5EF4-FFF2-40B4-BE49-F238E27FC236}">
                <a16:creationId xmlns:a16="http://schemas.microsoft.com/office/drawing/2014/main" id="{75AFC0EF-AE64-B7AD-5B52-E48C5F837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6" r="3" b="31742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rak opisu.">
            <a:extLst>
              <a:ext uri="{FF2B5EF4-FFF2-40B4-BE49-F238E27FC236}">
                <a16:creationId xmlns:a16="http://schemas.microsoft.com/office/drawing/2014/main" id="{6C422DBD-A42A-C6E2-80A6-60E629739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4581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rak opisu.">
            <a:extLst>
              <a:ext uri="{FF2B5EF4-FFF2-40B4-BE49-F238E27FC236}">
                <a16:creationId xmlns:a16="http://schemas.microsoft.com/office/drawing/2014/main" id="{89DAF424-0FD5-DCFC-E336-144521B9E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4" t="12529" r="1724" b="36240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Brak opisu.">
            <a:extLst>
              <a:ext uri="{FF2B5EF4-FFF2-40B4-BE49-F238E27FC236}">
                <a16:creationId xmlns:a16="http://schemas.microsoft.com/office/drawing/2014/main" id="{0A3DB22C-DAB9-7E33-2EA3-5D136E9C7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557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rak opisu.">
            <a:extLst>
              <a:ext uri="{FF2B5EF4-FFF2-40B4-BE49-F238E27FC236}">
                <a16:creationId xmlns:a16="http://schemas.microsoft.com/office/drawing/2014/main" id="{4828E27B-E9DD-2314-E4DB-AD541CCF7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r="5" b="5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Rectangle 923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1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E9355B-D5C9-D1B6-DB25-9CA8369E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777" y="3774734"/>
            <a:ext cx="5321295" cy="969373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latin typeface="Jumble" panose="02000503000000020004" pitchFamily="2" charset="0"/>
              </a:rPr>
              <a:t>OBÓZ</a:t>
            </a:r>
          </a:p>
        </p:txBody>
      </p:sp>
      <p:pic>
        <p:nvPicPr>
          <p:cNvPr id="9218" name="Picture 2" descr="Brak opisu.">
            <a:extLst>
              <a:ext uri="{FF2B5EF4-FFF2-40B4-BE49-F238E27FC236}">
                <a16:creationId xmlns:a16="http://schemas.microsoft.com/office/drawing/2014/main" id="{5BC84EEB-DA45-6417-8E99-56DADCD13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r="5" b="3254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F8EDE-B430-0715-B350-DA8FFCAC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53" y="4635952"/>
            <a:ext cx="5366610" cy="17587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FFFF"/>
                </a:solidFill>
              </a:rPr>
              <a:t>Pojechałam na obóz do Londynu, dzięki któremu poprawiłam swój język, dowiedziałam się więcej o kulturze w Anglii i pozwiedzałam wszystkie najsłynniejsze miejsca.</a:t>
            </a:r>
          </a:p>
        </p:txBody>
      </p:sp>
    </p:spTree>
    <p:extLst>
      <p:ext uri="{BB962C8B-B14F-4D97-AF65-F5344CB8AC3E}">
        <p14:creationId xmlns:p14="http://schemas.microsoft.com/office/powerpoint/2010/main" val="1983060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C3D673-E9A0-91FF-C1BD-AE651A72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4413380"/>
            <a:ext cx="4982547" cy="195009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Jumble" panose="02000503000000020004" pitchFamily="2" charset="0"/>
              </a:rPr>
              <a:t>LITERATURA PO ANGIELSKU</a:t>
            </a:r>
          </a:p>
        </p:txBody>
      </p:sp>
      <p:pic>
        <p:nvPicPr>
          <p:cNvPr id="2052" name="Picture 4" descr="Brak opisu.">
            <a:extLst>
              <a:ext uri="{FF2B5EF4-FFF2-40B4-BE49-F238E27FC236}">
                <a16:creationId xmlns:a16="http://schemas.microsoft.com/office/drawing/2014/main" id="{8038E03B-441D-09F9-F155-F0296FDE8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88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k opisu.">
            <a:extLst>
              <a:ext uri="{FF2B5EF4-FFF2-40B4-BE49-F238E27FC236}">
                <a16:creationId xmlns:a16="http://schemas.microsoft.com/office/drawing/2014/main" id="{919D5665-2F04-D5A8-C135-FF3A52F77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" b="-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k opisu.">
            <a:extLst>
              <a:ext uri="{FF2B5EF4-FFF2-40B4-BE49-F238E27FC236}">
                <a16:creationId xmlns:a16="http://schemas.microsoft.com/office/drawing/2014/main" id="{CEC333A0-360B-81D2-4E4C-887F851AB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48C04-C226-7DFB-4894-ED2B5F86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086" y="4413381"/>
            <a:ext cx="6055567" cy="1670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solidFill>
                  <a:schemeClr val="bg1">
                    <a:alpha val="80000"/>
                  </a:schemeClr>
                </a:solidFill>
                <a:latin typeface="Verdana Pro" panose="020B0604030504040204" pitchFamily="34" charset="0"/>
              </a:rPr>
              <a:t>Zakupiłam książki po angielsku, dzięki którym rozwijam znajomość i rozumienie tego języka oraz kalendarz, w którym codziennie znajduje się nowe Angielskie przysłowie wraz z tłumaczeniem.</a:t>
            </a:r>
          </a:p>
        </p:txBody>
      </p:sp>
    </p:spTree>
    <p:extLst>
      <p:ext uri="{BB962C8B-B14F-4D97-AF65-F5344CB8AC3E}">
        <p14:creationId xmlns:p14="http://schemas.microsoft.com/office/powerpoint/2010/main" val="337621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30 500+ ilustracji, beztantiemowych grafik wektorowych i klipartów z  kategorii Pilot Do Telewizora - iStock">
            <a:extLst>
              <a:ext uri="{FF2B5EF4-FFF2-40B4-BE49-F238E27FC236}">
                <a16:creationId xmlns:a16="http://schemas.microsoft.com/office/drawing/2014/main" id="{9CC15628-6E17-9478-2F9A-A480B96CF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2" b="8224"/>
          <a:stretch/>
        </p:blipFill>
        <p:spPr bwMode="auto">
          <a:xfrm>
            <a:off x="255544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DC2438-9BE7-EE8B-31AD-060E9A29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483111"/>
            <a:ext cx="5093110" cy="3063875"/>
          </a:xfrm>
        </p:spPr>
        <p:txBody>
          <a:bodyPr>
            <a:normAutofit/>
          </a:bodyPr>
          <a:lstStyle/>
          <a:p>
            <a:pPr algn="ctr"/>
            <a:r>
              <a:rPr lang="pl-PL" sz="8800" dirty="0">
                <a:latin typeface="Jumble" panose="02000503000000020004" pitchFamily="2" charset="0"/>
              </a:rPr>
              <a:t>FILMY I SERIALE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1675B9-96CD-765C-6455-57C993E2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79" y="3505199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Verdana Pro" panose="020B0604030504040204" pitchFamily="34" charset="0"/>
              </a:rPr>
              <a:t>Oglądałam filmy i seriale po angielsku, dzięki czemu mogłam się osłuchać z prawidłową wymową oraz polepszyć swoją znajomość tego języka.</a:t>
            </a:r>
          </a:p>
        </p:txBody>
      </p:sp>
    </p:spTree>
    <p:extLst>
      <p:ext uri="{BB962C8B-B14F-4D97-AF65-F5344CB8AC3E}">
        <p14:creationId xmlns:p14="http://schemas.microsoft.com/office/powerpoint/2010/main" val="72918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4C379C-20F7-3A3B-408E-A472A2D7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965" y="4813650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latin typeface="Jumble" panose="02000503000000020004" pitchFamily="2" charset="0"/>
              </a:rPr>
              <a:t>PREZENTACJA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D7B221-D1BD-A720-A10A-C5F634E12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2" b="1757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88F876-881F-A99A-9563-574E490B0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53" y="4995145"/>
            <a:ext cx="10325444" cy="1276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Verdana Pro" panose="020B0604030504040204" pitchFamily="34" charset="0"/>
              </a:rPr>
              <a:t>Utworzyłam</a:t>
            </a:r>
            <a:r>
              <a:rPr lang="en-US" sz="2400" dirty="0">
                <a:latin typeface="Verdana Pro" panose="020B0604030504040204" pitchFamily="34" charset="0"/>
              </a:rPr>
              <a:t> </a:t>
            </a:r>
            <a:r>
              <a:rPr lang="en-US" sz="2400" dirty="0" err="1">
                <a:latin typeface="Verdana Pro" panose="020B0604030504040204" pitchFamily="34" charset="0"/>
              </a:rPr>
              <a:t>prezentację</a:t>
            </a:r>
            <a:r>
              <a:rPr lang="en-US" sz="2400" dirty="0">
                <a:latin typeface="Verdana Pro" panose="020B0604030504040204" pitchFamily="34" charset="0"/>
              </a:rPr>
              <a:t> w </a:t>
            </a:r>
            <a:r>
              <a:rPr lang="en-US" sz="2400" dirty="0" err="1">
                <a:latin typeface="Verdana Pro" panose="020B0604030504040204" pitchFamily="34" charset="0"/>
              </a:rPr>
              <a:t>języku</a:t>
            </a:r>
            <a:r>
              <a:rPr lang="en-US" sz="2400" dirty="0">
                <a:latin typeface="Verdana Pro" panose="020B0604030504040204" pitchFamily="34" charset="0"/>
              </a:rPr>
              <a:t> </a:t>
            </a:r>
            <a:r>
              <a:rPr lang="en-US" sz="2400" dirty="0" err="1">
                <a:latin typeface="Verdana Pro" panose="020B0604030504040204" pitchFamily="34" charset="0"/>
              </a:rPr>
              <a:t>angielskim</a:t>
            </a:r>
            <a:r>
              <a:rPr lang="en-US" sz="2400" dirty="0">
                <a:latin typeface="Verdana Pro" panose="020B0604030504040204" pitchFamily="34" charset="0"/>
              </a:rPr>
              <a:t> o </a:t>
            </a:r>
            <a:r>
              <a:rPr lang="en-US" sz="2400" dirty="0" err="1">
                <a:latin typeface="Verdana Pro" panose="020B0604030504040204" pitchFamily="34" charset="0"/>
              </a:rPr>
              <a:t>kulturze</a:t>
            </a:r>
            <a:r>
              <a:rPr lang="en-US" sz="2400" dirty="0">
                <a:latin typeface="Verdana Pro" panose="020B0604030504040204" pitchFamily="34" charset="0"/>
              </a:rPr>
              <a:t> </a:t>
            </a:r>
            <a:r>
              <a:rPr lang="en-US" sz="2400" dirty="0" err="1">
                <a:latin typeface="Verdana Pro" panose="020B0604030504040204" pitchFamily="34" charset="0"/>
              </a:rPr>
              <a:t>państw</a:t>
            </a:r>
            <a:r>
              <a:rPr lang="en-US" sz="2400" dirty="0">
                <a:latin typeface="Verdana Pro" panose="020B0604030504040204" pitchFamily="34" charset="0"/>
              </a:rPr>
              <a:t> w </a:t>
            </a:r>
            <a:r>
              <a:rPr lang="en-US" sz="2400" dirty="0" err="1">
                <a:latin typeface="Verdana Pro" panose="020B0604030504040204" pitchFamily="34" charset="0"/>
              </a:rPr>
              <a:t>Wielkiej</a:t>
            </a:r>
            <a:r>
              <a:rPr lang="en-US" sz="2400" dirty="0">
                <a:latin typeface="Verdana Pro" panose="020B0604030504040204" pitchFamily="34" charset="0"/>
              </a:rPr>
              <a:t> </a:t>
            </a:r>
            <a:r>
              <a:rPr lang="en-US" sz="2400" dirty="0" err="1">
                <a:latin typeface="Verdana Pro" panose="020B0604030504040204" pitchFamily="34" charset="0"/>
              </a:rPr>
              <a:t>Brytanii</a:t>
            </a:r>
            <a:r>
              <a:rPr lang="en-US" sz="2400" dirty="0">
                <a:latin typeface="Verdana Pro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26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róbny egzamin ósmoklasisty CKE - Szkolne Blogi">
            <a:extLst>
              <a:ext uri="{FF2B5EF4-FFF2-40B4-BE49-F238E27FC236}">
                <a16:creationId xmlns:a16="http://schemas.microsoft.com/office/drawing/2014/main" id="{63516B31-52CD-CB92-B8FA-AA2162153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9C96DC-D859-D7CB-6094-05608E09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920" y="365760"/>
            <a:ext cx="4983479" cy="22859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000" dirty="0">
                <a:latin typeface="Jumble" panose="02000503000000020004" pitchFamily="2" charset="0"/>
              </a:rPr>
              <a:t>ÓSMA KLASA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6895A2-66D8-B108-19F9-F75D8018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0" y="2651759"/>
            <a:ext cx="4566919" cy="39056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400" dirty="0">
                <a:latin typeface="Verdana Pro" panose="020B0604030504040204" pitchFamily="34" charset="0"/>
              </a:rPr>
              <a:t>Przez cały rok starannie i wytrwale uczyłam się oraz przygotowywałam, dzięki czemu ukończyłam szkołę podstawową z wysoką średnią, a egzaminy ósmoklasisty zdałam bardzo dobrze. Największym moim sukcesem jest otrzymanie wyniku 100% z egzaminu z mojego przedmiotu wiodącego, czyli z języka Angielskiego. Dostałam się do bardzo dobrego liceum, które było moim pierwszym wyborem (Witkacy).</a:t>
            </a:r>
          </a:p>
        </p:txBody>
      </p:sp>
    </p:spTree>
    <p:extLst>
      <p:ext uri="{BB962C8B-B14F-4D97-AF65-F5344CB8AC3E}">
        <p14:creationId xmlns:p14="http://schemas.microsoft.com/office/powerpoint/2010/main" val="319030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ciuk W Górę Emotikon Buźkę - Darmowa grafika wektorowa na Pixabay - Pixabay">
            <a:extLst>
              <a:ext uri="{FF2B5EF4-FFF2-40B4-BE49-F238E27FC236}">
                <a16:creationId xmlns:a16="http://schemas.microsoft.com/office/drawing/2014/main" id="{9560FDB3-C5B6-CB7A-7226-681BB8392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BE44099-6B3A-BEDB-DD6A-B0255E5A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959" y="173671"/>
            <a:ext cx="6206652" cy="4518547"/>
          </a:xfrm>
        </p:spPr>
        <p:txBody>
          <a:bodyPr anchor="b">
            <a:normAutofit/>
          </a:bodyPr>
          <a:lstStyle/>
          <a:p>
            <a:pPr algn="r"/>
            <a:r>
              <a:rPr lang="pl-PL" sz="9600" dirty="0">
                <a:latin typeface="Jumble" panose="02000503000000020004" pitchFamily="2" charset="0"/>
              </a:rPr>
              <a:t>DZIĘKUJĘ ZA UWAGĘ</a:t>
            </a:r>
          </a:p>
        </p:txBody>
      </p:sp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1F65DD-C37F-E22A-C629-B1BDFB35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0" y="6197600"/>
            <a:ext cx="5261772" cy="660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3200" dirty="0"/>
              <a:t>Wiktoria Szeliga - Kędziora</a:t>
            </a:r>
          </a:p>
        </p:txBody>
      </p:sp>
    </p:spTree>
    <p:extLst>
      <p:ext uri="{BB962C8B-B14F-4D97-AF65-F5344CB8AC3E}">
        <p14:creationId xmlns:p14="http://schemas.microsoft.com/office/powerpoint/2010/main" val="307531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D114E7-3AB0-3ECB-D7CF-6C948CD9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" y="586855"/>
            <a:ext cx="3832147" cy="4045592"/>
          </a:xfrm>
        </p:spPr>
        <p:txBody>
          <a:bodyPr anchor="b">
            <a:normAutofit/>
          </a:bodyPr>
          <a:lstStyle/>
          <a:p>
            <a:pPr algn="ctr"/>
            <a:r>
              <a:rPr lang="pl-PL" sz="4500" dirty="0">
                <a:solidFill>
                  <a:srgbClr val="FFFFFF"/>
                </a:solidFill>
                <a:latin typeface="Jumble" panose="02000503000000020004" pitchFamily="2" charset="0"/>
              </a:rPr>
              <a:t>JAKIE STYPENDIUM?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6CE52-802C-DE00-DA40-1D84F9A5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Verdana Pro" panose="020B0604030504040204" pitchFamily="34" charset="0"/>
              </a:rPr>
              <a:t>W roku szkolnym 2022/2023 otrzymałam stypendium dla klas VII i VIII szkół podstawowych oraz liceów ogólnokształcących w województwie Mazowieckim z programu ,,Mazowiecki program stypendialny dla uczniów szczególnie uzdolnionych – najlepsza inwestycja w człowieka” IPREU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50ADA9-3E82-61E9-CD3B-D2BD93E9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823" y="1987847"/>
            <a:ext cx="4351442" cy="28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3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308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D2934D-70B6-CA87-33C0-664882C7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058" y="5018814"/>
            <a:ext cx="9943884" cy="1270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Jumble" panose="02000503000000020004" pitchFamily="2" charset="0"/>
              </a:rPr>
              <a:t>PRZEDMIOT WIODĄCY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12283D-3BB5-33B7-C11D-6DF21C7C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570" y="6098049"/>
            <a:ext cx="7794859" cy="637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Język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Angielski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3074" name="Picture 2" descr="Wiza do Anglii (UK) 2023 - Konsultacja do Wielkiej Brytanii z WizaSerwis.pl">
            <a:extLst>
              <a:ext uri="{FF2B5EF4-FFF2-40B4-BE49-F238E27FC236}">
                <a16:creationId xmlns:a16="http://schemas.microsoft.com/office/drawing/2014/main" id="{2A66AAB5-1CED-6A6B-3E3F-2E358ECBC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1" b="13136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9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2EBDBF-7368-4576-8F4F-FA4C6DC0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57862"/>
            <a:ext cx="10911840" cy="6400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dirty="0">
                <a:latin typeface="Jumble" panose="02000503000000020004" pitchFamily="2" charset="0"/>
              </a:rPr>
              <a:t>Cele do </a:t>
            </a:r>
            <a:r>
              <a:rPr lang="en-US" sz="6700" dirty="0" err="1">
                <a:latin typeface="Jumble" panose="02000503000000020004" pitchFamily="2" charset="0"/>
              </a:rPr>
              <a:t>zrealizowania</a:t>
            </a:r>
            <a:r>
              <a:rPr lang="en-US" sz="3200" dirty="0"/>
              <a:t>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8287E49-0D08-A1F7-8CC1-4C3D5B58F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64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45452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71C6BD-222E-3C41-0E7A-807C5BCB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78" y="506351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 err="1">
                <a:solidFill>
                  <a:schemeClr val="tx1"/>
                </a:solidFill>
                <a:latin typeface="Jumble" panose="02000503000000020004" pitchFamily="2" charset="0"/>
              </a:rPr>
              <a:t>Konkurs</a:t>
            </a:r>
            <a:r>
              <a:rPr lang="en-US" sz="8800" kern="1200" dirty="0">
                <a:solidFill>
                  <a:schemeClr val="tx1"/>
                </a:solidFill>
                <a:latin typeface="Jumble" panose="02000503000000020004" pitchFamily="2" charset="0"/>
              </a:rPr>
              <a:t> 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2" name="Picture 2" descr="Konkursy konsumenckie – Karlsbad">
            <a:extLst>
              <a:ext uri="{FF2B5EF4-FFF2-40B4-BE49-F238E27FC236}">
                <a16:creationId xmlns:a16="http://schemas.microsoft.com/office/drawing/2014/main" id="{19713310-1BC3-43AD-1F76-4F8254622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655" y="2091095"/>
            <a:ext cx="7190154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8A4A38-B215-2595-2DFC-6D9F5CFE22D8}"/>
              </a:ext>
            </a:extLst>
          </p:cNvPr>
          <p:cNvSpPr txBox="1"/>
          <p:nvPr/>
        </p:nvSpPr>
        <p:spPr>
          <a:xfrm>
            <a:off x="7823519" y="418363"/>
            <a:ext cx="3647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Brałam udział w różnych konkursach, między innymi: zajmując 3 miejsce w konkursie gminnym z języka angielskiego w  szkole na swoim poziomie.</a:t>
            </a:r>
          </a:p>
        </p:txBody>
      </p:sp>
    </p:spTree>
    <p:extLst>
      <p:ext uri="{BB962C8B-B14F-4D97-AF65-F5344CB8AC3E}">
        <p14:creationId xmlns:p14="http://schemas.microsoft.com/office/powerpoint/2010/main" val="364826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259C5B-AF0E-996D-F5D2-1D83E30A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00" y="1656529"/>
            <a:ext cx="4571999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Jumble" panose="02000503000000020004" pitchFamily="2" charset="0"/>
              </a:rPr>
              <a:t>PISANIE PO ANGIELSKU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C7523D-17CC-FDB6-61D6-93DF4ADB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533" y="365845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Pisałam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rówieśnikami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innych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krajów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lloTalk Review | PCMag">
            <a:extLst>
              <a:ext uri="{FF2B5EF4-FFF2-40B4-BE49-F238E27FC236}">
                <a16:creationId xmlns:a16="http://schemas.microsoft.com/office/drawing/2014/main" id="{ED907290-9B02-1BFE-E6CC-F84C7BD6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842623"/>
            <a:ext cx="5536001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5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5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E0A30F-D216-B809-8964-ABE1AB74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054" y="2091214"/>
            <a:ext cx="3306492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Jumble" panose="02000503000000020004" pitchFamily="2" charset="0"/>
              </a:rPr>
              <a:t>PRZYGOTOWANIE DO CERTYFIKATU FCE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E5DDB8-B663-0756-2746-13F35226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053" y="4307129"/>
            <a:ext cx="3159527" cy="18697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Zakupiłam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kurs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internetowy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który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przygotowuje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mnie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do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egzaminu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Cambridge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na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Verdana Pro" panose="020B0604030504040204" pitchFamily="34" charset="0"/>
              </a:rPr>
              <a:t>poziomie</a:t>
            </a:r>
            <a:r>
              <a:rPr lang="en-US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B1</a:t>
            </a:r>
            <a:r>
              <a:rPr lang="pl-PL" sz="2000" kern="1200" dirty="0">
                <a:solidFill>
                  <a:schemeClr val="tx1"/>
                </a:solidFill>
                <a:latin typeface="Verdana Pro" panose="020B0604030504040204" pitchFamily="34" charset="0"/>
              </a:rPr>
              <a:t> oraz zeszyt ćwiczeń.</a:t>
            </a:r>
            <a:endParaRPr lang="en-US" sz="2000" kern="1200" dirty="0">
              <a:solidFill>
                <a:schemeClr val="tx1"/>
              </a:solidFill>
              <a:latin typeface="Verdana Pro" panose="020B0604030504040204" pitchFamily="34" charset="0"/>
            </a:endParaRPr>
          </a:p>
        </p:txBody>
      </p: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FCFC1A14-A9D2-E110-68FD-0C2A54B90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7184" b="2"/>
          <a:stretch/>
        </p:blipFill>
        <p:spPr bwMode="auto">
          <a:xfrm>
            <a:off x="545231" y="858525"/>
            <a:ext cx="371919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99123B0-2745-1616-830D-95A50AEDF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" b="267"/>
          <a:stretch/>
        </p:blipFill>
        <p:spPr>
          <a:xfrm>
            <a:off x="4457706" y="858524"/>
            <a:ext cx="3685032" cy="2505456"/>
          </a:xfrm>
          <a:prstGeom prst="rect">
            <a:avLst/>
          </a:prstGeom>
        </p:spPr>
      </p:pic>
      <p:pic>
        <p:nvPicPr>
          <p:cNvPr id="6146" name="Picture 2" descr="Logo">
            <a:extLst>
              <a:ext uri="{FF2B5EF4-FFF2-40B4-BE49-F238E27FC236}">
                <a16:creationId xmlns:a16="http://schemas.microsoft.com/office/drawing/2014/main" id="{908739A5-1157-19EE-CC52-AF64FFD78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76" b="3"/>
          <a:stretch/>
        </p:blipFill>
        <p:spPr bwMode="auto">
          <a:xfrm>
            <a:off x="4457712" y="3564974"/>
            <a:ext cx="3685031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616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A0BDF5-16F7-36DC-81C9-79CCF914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0" y="-129540"/>
            <a:ext cx="5716659" cy="2589586"/>
          </a:xfrm>
        </p:spPr>
        <p:txBody>
          <a:bodyPr anchor="ctr">
            <a:normAutofit/>
          </a:bodyPr>
          <a:lstStyle/>
          <a:p>
            <a:pPr algn="ctr"/>
            <a:r>
              <a:rPr lang="pl-PL" sz="5400" dirty="0">
                <a:latin typeface="Jumble" panose="02000503000000020004" pitchFamily="2" charset="0"/>
              </a:rPr>
              <a:t>LEKCJE ANGIELSKIEGO</a:t>
            </a: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9B1448-6E06-5079-EDE0-FAF411AD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5" y="2190529"/>
            <a:ext cx="4559425" cy="39795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Verdana Pro" panose="020B0604030504040204" pitchFamily="34" charset="0"/>
              </a:rPr>
              <a:t>Przez cały rok szkolny uczęszczałam na dodatkowe lekcje Angielskiego, dzięki czemu mogłam rozwijać swoją wiedzę ponad materiał szkolny.</a:t>
            </a: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Kursy online / stacjonarne - Kursy, korepetycje, lekcje angielskiego. Poznań">
            <a:extLst>
              <a:ext uri="{FF2B5EF4-FFF2-40B4-BE49-F238E27FC236}">
                <a16:creationId xmlns:a16="http://schemas.microsoft.com/office/drawing/2014/main" id="{FE639144-5ED3-9A75-541A-45CAD51A4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" r="1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38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19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EA54CE-1922-46AB-434C-C3805D4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481"/>
            <a:ext cx="4198276" cy="5583148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dirty="0">
                <a:latin typeface="Jumble" panose="02000503000000020004" pitchFamily="2" charset="0"/>
              </a:rPr>
              <a:t>CZYTNIK </a:t>
            </a:r>
            <a:r>
              <a:rPr lang="pl-PL" sz="5400" dirty="0">
                <a:latin typeface="Jumble" panose="02000503000000020004" pitchFamily="2" charset="0"/>
              </a:rPr>
              <a:t>E-BOOKÓW</a:t>
            </a:r>
            <a:endParaRPr lang="pl-PL" sz="6000" dirty="0">
              <a:latin typeface="Jumble" panose="02000503000000020004" pitchFamily="2" charset="0"/>
            </a:endParaRPr>
          </a:p>
        </p:txBody>
      </p:sp>
      <p:sp>
        <p:nvSpPr>
          <p:cNvPr id="820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uawei MatePad Paper – pierwszy tablet dużego producenta z e-papierem! |  Świat Czytników">
            <a:extLst>
              <a:ext uri="{FF2B5EF4-FFF2-40B4-BE49-F238E27FC236}">
                <a16:creationId xmlns:a16="http://schemas.microsoft.com/office/drawing/2014/main" id="{ABFD2A02-C7D5-2887-C7F8-DF3217DF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886" y="630936"/>
            <a:ext cx="6619504" cy="42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E5404B-192D-B0FF-E6FA-2D6CC5356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27" y="4917065"/>
            <a:ext cx="7027410" cy="1739875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pl-PL" sz="2400" dirty="0">
                <a:latin typeface="Verdana Pro" panose="020B0604030504040204" pitchFamily="34" charset="0"/>
              </a:rPr>
              <a:t>Zakupiłam </a:t>
            </a:r>
            <a:r>
              <a:rPr lang="pl-PL" sz="2400" b="0" dirty="0">
                <a:solidFill>
                  <a:srgbClr val="333333"/>
                </a:solidFill>
                <a:effectLst/>
                <a:latin typeface="Verdana Pro" panose="020B0604030504040204" pitchFamily="34" charset="0"/>
              </a:rPr>
              <a:t>Czytnik E-Booków HUAWEI </a:t>
            </a:r>
            <a:r>
              <a:rPr lang="pl-PL" sz="2400" b="0" dirty="0" err="1">
                <a:solidFill>
                  <a:srgbClr val="333333"/>
                </a:solidFill>
                <a:effectLst/>
                <a:latin typeface="Verdana Pro" panose="020B0604030504040204" pitchFamily="34" charset="0"/>
              </a:rPr>
              <a:t>MatePad</a:t>
            </a:r>
            <a:r>
              <a:rPr lang="pl-PL" sz="2400" b="0" dirty="0">
                <a:solidFill>
                  <a:srgbClr val="333333"/>
                </a:solidFill>
                <a:effectLst/>
                <a:latin typeface="Verdana Pro" panose="020B0604030504040204" pitchFamily="34" charset="0"/>
              </a:rPr>
              <a:t> Paper</a:t>
            </a:r>
          </a:p>
          <a:p>
            <a:pPr marL="0" indent="0" algn="ctr">
              <a:buNone/>
            </a:pPr>
            <a:r>
              <a:rPr lang="pl-PL" sz="2400" dirty="0">
                <a:latin typeface="Verdana Pro" panose="020B0604030504040204" pitchFamily="34" charset="0"/>
              </a:rPr>
              <a:t>,który umożliwia mi łatwiejsze czytanie książek (również po angielsku) oraz robienie notatek.</a:t>
            </a:r>
          </a:p>
        </p:txBody>
      </p:sp>
    </p:spTree>
    <p:extLst>
      <p:ext uri="{BB962C8B-B14F-4D97-AF65-F5344CB8AC3E}">
        <p14:creationId xmlns:p14="http://schemas.microsoft.com/office/powerpoint/2010/main" val="396589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324</Words>
  <Application>Microsoft Office PowerPoint</Application>
  <PresentationFormat>Panoramiczny</PresentationFormat>
  <Paragraphs>30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Jumble</vt:lpstr>
      <vt:lpstr>Verdana Pro</vt:lpstr>
      <vt:lpstr>Motyw pakietu Office</vt:lpstr>
      <vt:lpstr>REALIZACJA INDYWIDUALNEGO PLANU ROZWOJU EDUKACYJNEGO</vt:lpstr>
      <vt:lpstr>JAKIE STYPENDIUM?</vt:lpstr>
      <vt:lpstr>PRZEDMIOT WIODĄCY</vt:lpstr>
      <vt:lpstr>Cele do zrealizowania:</vt:lpstr>
      <vt:lpstr>Konkurs </vt:lpstr>
      <vt:lpstr>PISANIE PO ANGIELSKU</vt:lpstr>
      <vt:lpstr>PRZYGOTOWANIE DO CERTYFIKATU FCE</vt:lpstr>
      <vt:lpstr>LEKCJE ANGIELSKIEGO</vt:lpstr>
      <vt:lpstr>CZYTNIK E-BOOKÓW</vt:lpstr>
      <vt:lpstr>OBÓZ</vt:lpstr>
      <vt:lpstr>LITERATURA PO ANGIELSKU</vt:lpstr>
      <vt:lpstr>FILMY I SERIALE</vt:lpstr>
      <vt:lpstr>PREZENTACJA</vt:lpstr>
      <vt:lpstr>ÓSMA KLASA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INDYWIDUALNEGO PLANU ROZWOJU EDUKACYJNEGO</dc:title>
  <dc:creator>Aneta Szeliga</dc:creator>
  <cp:lastModifiedBy>Aneta Szeliga</cp:lastModifiedBy>
  <cp:revision>2</cp:revision>
  <dcterms:created xsi:type="dcterms:W3CDTF">2023-08-30T21:04:18Z</dcterms:created>
  <dcterms:modified xsi:type="dcterms:W3CDTF">2023-09-07T19:36:16Z</dcterms:modified>
</cp:coreProperties>
</file>