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F52613-629F-4509-8451-7B1A5FD63F14}" type="datetimeFigureOut">
              <a:rPr lang="pl-PL" smtClean="0"/>
              <a:pPr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88AF96-5FB9-43EC-A51D-F8099A763B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Realizacja Indywidualnego</a:t>
            </a:r>
            <a:br>
              <a:rPr lang="pl-PL" dirty="0" smtClean="0"/>
            </a:br>
            <a:r>
              <a:rPr lang="pl-PL" dirty="0" smtClean="0"/>
              <a:t>Planu Rozwoju Antoniego Kowalskiego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Stypendysty „Mazowieckiego programu stypendialnego</a:t>
            </a:r>
          </a:p>
          <a:p>
            <a:r>
              <a:rPr lang="pl-PL" sz="2800" dirty="0" smtClean="0"/>
              <a:t>dla uczniów szczególnie uzdolnionych</a:t>
            </a:r>
          </a:p>
          <a:p>
            <a:r>
              <a:rPr lang="pl-PL" sz="2800" dirty="0" smtClean="0"/>
              <a:t>– najlepsza inwestycja w człowieka</a:t>
            </a:r>
          </a:p>
          <a:p>
            <a:r>
              <a:rPr lang="pl-PL" sz="2800" dirty="0" smtClean="0"/>
              <a:t>w roku szkolnym 2022/2023”.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Uniwersytet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76840"/>
          </a:xfrm>
        </p:spPr>
        <p:txBody>
          <a:bodyPr/>
          <a:lstStyle/>
          <a:p>
            <a:r>
              <a:rPr lang="pl-PL" dirty="0" smtClean="0"/>
              <a:t>Jest to fundacja, której misją jest rozwijanie potencjału twórczego i intelektualnego dzieci. Organizacja ta posiada oddziały w trzech miastach: w Krakowie, we Wrocławiu </a:t>
            </a:r>
            <a:br>
              <a:rPr lang="pl-PL" dirty="0" smtClean="0"/>
            </a:br>
            <a:r>
              <a:rPr lang="pl-PL" dirty="0" smtClean="0"/>
              <a:t>i w Warszawie. Jest to pierwszy uniwersytet dziecięcy w Polsce.</a:t>
            </a:r>
            <a:endParaRPr lang="pl-PL" dirty="0"/>
          </a:p>
        </p:txBody>
      </p:sp>
      <p:pic>
        <p:nvPicPr>
          <p:cNvPr id="9218" name="Picture 2" descr="Uniwersytet Dzieci w Klas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256"/>
            <a:ext cx="2571768" cy="2177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Zajęcia na uniwersytecie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76840"/>
          </a:xfrm>
        </p:spPr>
        <p:txBody>
          <a:bodyPr/>
          <a:lstStyle/>
          <a:p>
            <a:r>
              <a:rPr lang="pl-PL" dirty="0" smtClean="0"/>
              <a:t>W roku szkolnym 2021/22 i 2022/23 uczęszczałem na zajęcia Uniwersytetu Dzieci z zakresu genetyki oraz biologii człowieka. Na zajęciach poznawałem różne nowe pojęcia i dowiadywałem się wielu informacji dotyczących ludzkiego ciała i nie tylko.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Konkurs kuratoryjny z </a:t>
            </a:r>
            <a:br>
              <a:rPr lang="pl-PL" dirty="0" smtClean="0"/>
            </a:br>
            <a:r>
              <a:rPr lang="pl-PL" dirty="0" smtClean="0"/>
              <a:t>j. niemieckiego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891286"/>
          </a:xfrm>
        </p:spPr>
        <p:txBody>
          <a:bodyPr/>
          <a:lstStyle/>
          <a:p>
            <a:r>
              <a:rPr lang="pl-PL" dirty="0" smtClean="0"/>
              <a:t>W 7 oraz 8 klasie zapisałem się na konkurs kuratoryjny z języka niemieckiego. Na pierwszym konkursie udało mi się etap szkolny, ale etap rejonowy był wtedy dla mnie za trudny. Rok później znowu się z tym konkursem zmierzyłem, ale niestety swoją przygodę znów zakończyłem na etapie rejonowym z brakiem 1 punktu do przejścia dalej.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Powiatowy konkurs biologiczny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05402"/>
          </a:xfrm>
        </p:spPr>
        <p:txBody>
          <a:bodyPr/>
          <a:lstStyle/>
          <a:p>
            <a:r>
              <a:rPr lang="pl-PL" dirty="0" smtClean="0"/>
              <a:t>Moim zainteresowaniem jest biologia dlatego wziąłem dwa razy udział w powiatowym konkursie biologicznym w Legionowie. Udało mi się zdobyć tam dwukrotnie tytuł laureata. Swój udział w tym konkursie poprzedziłem małymi przygotowaniami.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Nauka j. niemieckiego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05402"/>
          </a:xfrm>
        </p:spPr>
        <p:txBody>
          <a:bodyPr/>
          <a:lstStyle/>
          <a:p>
            <a:r>
              <a:rPr lang="pl-PL" dirty="0" smtClean="0"/>
              <a:t>Po nieudanym konkursie kuratoryjnym nadal rozwijałem swoje umiejętności w posługiwaniu się językiem niemieckim. Chodziłem trzy razy lub więcej tygodniowo na prywatne korepetycje i tam cały czas się poprawiałem.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Osiągnięcia w konkursach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latach 2021-2023 zdobyłem:</a:t>
            </a:r>
          </a:p>
          <a:p>
            <a:r>
              <a:rPr lang="pl-PL" dirty="0" smtClean="0"/>
              <a:t>Tytuł laureata w konkursie biologicznym w Legionowie (dwukrotnie)</a:t>
            </a:r>
          </a:p>
          <a:p>
            <a:r>
              <a:rPr lang="pl-PL" dirty="0" smtClean="0"/>
              <a:t>Dojście do etapu rejonowego w konkursie kuratoryjnym z języka niemieckiego (dwukrotnie)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254</Words>
  <Application>Microsoft Office PowerPoint</Application>
  <PresentationFormat>Pokaz na ekranie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Bogaty</vt:lpstr>
      <vt:lpstr>Realizacja Indywidualnego Planu Rozwoju Antoniego Kowalskiego</vt:lpstr>
      <vt:lpstr>Uniwersytet dzieci</vt:lpstr>
      <vt:lpstr>Zajęcia na uniwersytecie dzieci</vt:lpstr>
      <vt:lpstr>Konkurs kuratoryjny z  j. niemieckiego</vt:lpstr>
      <vt:lpstr>Powiatowy konkurs biologiczny</vt:lpstr>
      <vt:lpstr>Nauka j. niemieckiego</vt:lpstr>
      <vt:lpstr>Osiągnięcia w konkursach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Indywidualnego Planu Rozwoju Antoniego Kowalskiego</dc:title>
  <dc:creator>Antoni Kowalski</dc:creator>
  <cp:lastModifiedBy>Dell</cp:lastModifiedBy>
  <cp:revision>8</cp:revision>
  <dcterms:created xsi:type="dcterms:W3CDTF">2023-09-09T14:02:14Z</dcterms:created>
  <dcterms:modified xsi:type="dcterms:W3CDTF">2023-10-09T14:43:42Z</dcterms:modified>
</cp:coreProperties>
</file>